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image" Target="../media/image6.wmf"/><Relationship Id="rId1" Type="http://schemas.openxmlformats.org/officeDocument/2006/relationships/image" Target="../media/image5.wmf"/></Relationships>
</file>

<file path=ppt/media/image1.wmf>
</file>

<file path=ppt/media/image2.wmf>
</file>

<file path=ppt/media/image3.wmf>
</file>

<file path=ppt/media/image4.png>
</file>

<file path=ppt/media/image5.wmf>
</file>

<file path=ppt/media/image6.wmf>
</file>

<file path=ppt/media/image7.wmf>
</file>

<file path=ppt/media/media1.m4a>
</file>

<file path=ppt/media/media2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D2724-FF8B-4ABA-8193-860EC536320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77C98-6E18-4F40-8187-7E70653F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45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D2724-FF8B-4ABA-8193-860EC536320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77C98-6E18-4F40-8187-7E70653F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786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D2724-FF8B-4ABA-8193-860EC536320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77C98-6E18-4F40-8187-7E70653F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765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D2724-FF8B-4ABA-8193-860EC536320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77C98-6E18-4F40-8187-7E70653F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289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D2724-FF8B-4ABA-8193-860EC536320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77C98-6E18-4F40-8187-7E70653F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643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D2724-FF8B-4ABA-8193-860EC536320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77C98-6E18-4F40-8187-7E70653F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630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D2724-FF8B-4ABA-8193-860EC536320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77C98-6E18-4F40-8187-7E70653F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21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D2724-FF8B-4ABA-8193-860EC536320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77C98-6E18-4F40-8187-7E70653F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765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D2724-FF8B-4ABA-8193-860EC536320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77C98-6E18-4F40-8187-7E70653F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750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D2724-FF8B-4ABA-8193-860EC536320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77C98-6E18-4F40-8187-7E70653F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527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D2724-FF8B-4ABA-8193-860EC536320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77C98-6E18-4F40-8187-7E70653F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017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1D2724-FF8B-4ABA-8193-860EC536320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277C98-6E18-4F40-8187-7E70653F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40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microsoft.com/office/2007/relationships/media" Target="../media/media1.m4a"/><Relationship Id="rId7" Type="http://schemas.openxmlformats.org/officeDocument/2006/relationships/image" Target="../media/image1.wmf"/><Relationship Id="rId12" Type="http://schemas.openxmlformats.org/officeDocument/2006/relationships/image" Target="../media/image4.png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11" Type="http://schemas.openxmlformats.org/officeDocument/2006/relationships/image" Target="../media/image3.wmf"/><Relationship Id="rId5" Type="http://schemas.openxmlformats.org/officeDocument/2006/relationships/slideLayout" Target="../slideLayouts/slideLayout1.xml"/><Relationship Id="rId10" Type="http://schemas.openxmlformats.org/officeDocument/2006/relationships/oleObject" Target="../embeddings/oleObject3.bin"/><Relationship Id="rId4" Type="http://schemas.openxmlformats.org/officeDocument/2006/relationships/audio" Target="../media/media1.m4a"/><Relationship Id="rId9" Type="http://schemas.openxmlformats.org/officeDocument/2006/relationships/image" Target="../media/image2.w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.bin"/><Relationship Id="rId3" Type="http://schemas.microsoft.com/office/2007/relationships/media" Target="../media/media2.m4a"/><Relationship Id="rId7" Type="http://schemas.openxmlformats.org/officeDocument/2006/relationships/image" Target="../media/image5.wmf"/><Relationship Id="rId12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4.bin"/><Relationship Id="rId11" Type="http://schemas.openxmlformats.org/officeDocument/2006/relationships/image" Target="../media/image7.wmf"/><Relationship Id="rId5" Type="http://schemas.openxmlformats.org/officeDocument/2006/relationships/slideLayout" Target="../slideLayouts/slideLayout1.xml"/><Relationship Id="rId10" Type="http://schemas.openxmlformats.org/officeDocument/2006/relationships/oleObject" Target="../embeddings/oleObject6.bin"/><Relationship Id="rId4" Type="http://schemas.openxmlformats.org/officeDocument/2006/relationships/audio" Target="../media/media2.m4a"/><Relationship Id="rId9" Type="http://schemas.openxmlformats.org/officeDocument/2006/relationships/image" Target="../media/image6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6264780"/>
              </p:ext>
            </p:extLst>
          </p:nvPr>
        </p:nvGraphicFramePr>
        <p:xfrm>
          <a:off x="756017" y="934093"/>
          <a:ext cx="5908611" cy="1813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" name="Equation" r:id="rId6" imgW="2400120" imgH="736560" progId="Equation.DSMT4">
                  <p:embed/>
                </p:oleObj>
              </mc:Choice>
              <mc:Fallback>
                <p:oleObj name="Equation" r:id="rId6" imgW="2400120" imgH="736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56017" y="934093"/>
                        <a:ext cx="5908611" cy="1813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9659528"/>
              </p:ext>
            </p:extLst>
          </p:nvPr>
        </p:nvGraphicFramePr>
        <p:xfrm>
          <a:off x="7466078" y="1032948"/>
          <a:ext cx="3504858" cy="5006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6" name="Equation" r:id="rId8" imgW="1600200" imgH="2286000" progId="Equation.DSMT4">
                  <p:embed/>
                </p:oleObj>
              </mc:Choice>
              <mc:Fallback>
                <p:oleObj name="Equation" r:id="rId8" imgW="1600200" imgH="2286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466078" y="1032948"/>
                        <a:ext cx="3504858" cy="5006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3783615"/>
              </p:ext>
            </p:extLst>
          </p:nvPr>
        </p:nvGraphicFramePr>
        <p:xfrm>
          <a:off x="2257022" y="3632886"/>
          <a:ext cx="2882952" cy="2407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" name="Equation" r:id="rId10" imgW="939600" imgH="1117440" progId="Equation.DSMT4">
                  <p:embed/>
                </p:oleObj>
              </mc:Choice>
              <mc:Fallback>
                <p:oleObj name="Equation" r:id="rId10" imgW="939600" imgH="11174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57022" y="3632886"/>
                        <a:ext cx="2882952" cy="2407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5077919" y="3536418"/>
            <a:ext cx="100873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Pascal's</a:t>
            </a:r>
          </a:p>
          <a:p>
            <a:r>
              <a:rPr lang="en-US" sz="2000" dirty="0" smtClean="0">
                <a:solidFill>
                  <a:srgbClr val="0000FF"/>
                </a:solidFill>
              </a:rPr>
              <a:t>Triangle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56017" y="533983"/>
            <a:ext cx="48869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(a + b) whole square or whole cube or ...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466078" y="591328"/>
            <a:ext cx="7512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Proof</a:t>
            </a:r>
            <a:endParaRPr lang="en-US" sz="2000" dirty="0">
              <a:solidFill>
                <a:srgbClr val="0000FF"/>
              </a:solidFill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0666136" y="791383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796391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652"/>
    </mc:Choice>
    <mc:Fallback>
      <p:transition spd="slow" advTm="1086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1059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4" grpId="0"/>
      <p:bldP spid="15" grpId="0"/>
      <p:bldP spid="16" grpId="0"/>
    </p:bldLst>
  </p:timing>
  <p:extLst mod="1">
    <p:ext uri="{E180D4A7-C9FB-4DFB-919C-405C955672EB}">
      <p14:showEvtLst xmlns:p14="http://schemas.microsoft.com/office/powerpoint/2010/main">
        <p14:playEvt time="3590" objId="2"/>
        <p14:stopEvt time="108652" objId="2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0308325"/>
              </p:ext>
            </p:extLst>
          </p:nvPr>
        </p:nvGraphicFramePr>
        <p:xfrm>
          <a:off x="1385888" y="1176338"/>
          <a:ext cx="7292975" cy="158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0" name="Equation" r:id="rId6" imgW="3441600" imgH="749160" progId="Equation.DSMT4">
                  <p:embed/>
                </p:oleObj>
              </mc:Choice>
              <mc:Fallback>
                <p:oleObj name="Equation" r:id="rId6" imgW="3441600" imgH="7491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85888" y="1176338"/>
                        <a:ext cx="7292975" cy="158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2001834"/>
              </p:ext>
            </p:extLst>
          </p:nvPr>
        </p:nvGraphicFramePr>
        <p:xfrm>
          <a:off x="2772278" y="3611861"/>
          <a:ext cx="6340475" cy="2689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1" name="Equation" r:id="rId8" imgW="3441600" imgH="1460160" progId="Equation.DSMT4">
                  <p:embed/>
                </p:oleObj>
              </mc:Choice>
              <mc:Fallback>
                <p:oleObj name="Equation" r:id="rId8" imgW="3441600" imgH="14601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772278" y="3611861"/>
                        <a:ext cx="6340475" cy="2689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4879106"/>
              </p:ext>
            </p:extLst>
          </p:nvPr>
        </p:nvGraphicFramePr>
        <p:xfrm>
          <a:off x="8917570" y="2321768"/>
          <a:ext cx="2399919" cy="17318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2" name="Equation" r:id="rId10" imgW="1218960" imgH="1041120" progId="Equation.DSMT4">
                  <p:embed/>
                </p:oleObj>
              </mc:Choice>
              <mc:Fallback>
                <p:oleObj name="Equation" r:id="rId10" imgW="1218960" imgH="1041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917570" y="2321768"/>
                        <a:ext cx="2399919" cy="17318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9384548" y="1569649"/>
            <a:ext cx="19329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Pascal's Triangle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504421" y="3411806"/>
            <a:ext cx="210006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Binomial Theorem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942515" y="938156"/>
            <a:ext cx="71526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Logic</a:t>
            </a:r>
            <a:endParaRPr lang="en-US" sz="2000" dirty="0">
              <a:solidFill>
                <a:srgbClr val="0000FF"/>
              </a:solidFill>
            </a:endParaRPr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0707889" y="562903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679937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5618"/>
    </mc:Choice>
    <mc:Fallback>
      <p:transition spd="slow" advTm="1656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16202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7" grpId="0"/>
      <p:bldP spid="2" grpId="0"/>
      <p:bldP spid="3" grpId="0"/>
    </p:bldLst>
  </p:timing>
  <p:extLst mod="1">
    <p:ext uri="{E180D4A7-C9FB-4DFB-919C-405C955672EB}">
      <p14:showEvtLst xmlns:p14="http://schemas.microsoft.com/office/powerpoint/2010/main">
        <p14:playEvt time="3515" objId="5"/>
        <p14:stopEvt time="165584" objId="5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|0.6|0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1|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20</Words>
  <Application>Microsoft Office PowerPoint</Application>
  <PresentationFormat>Widescreen</PresentationFormat>
  <Paragraphs>7</Paragraphs>
  <Slides>2</Slides>
  <Notes>0</Notes>
  <HiddenSlides>0</HiddenSlides>
  <MMClips>2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Equation</vt:lpstr>
      <vt:lpstr>MathType 6.0 Equation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family</dc:creator>
  <cp:lastModifiedBy>family</cp:lastModifiedBy>
  <cp:revision>18</cp:revision>
  <dcterms:created xsi:type="dcterms:W3CDTF">2020-04-12T21:39:04Z</dcterms:created>
  <dcterms:modified xsi:type="dcterms:W3CDTF">2020-04-14T00:21:06Z</dcterms:modified>
</cp:coreProperties>
</file>

<file path=docProps/thumbnail.jpeg>
</file>